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106" d="100"/>
          <a:sy n="106" d="100"/>
        </p:scale>
        <p:origin x="-876" y="1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988840"/>
            <a:ext cx="7498080" cy="18002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Cambria" pitchFamily="18" charset="0"/>
              </a:rPr>
              <a:t>Моя малая Родина </a:t>
            </a:r>
            <a:endParaRPr lang="ru-RU" sz="6000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Мост соединяет два береги реки </a:t>
            </a:r>
            <a:r>
              <a:rPr lang="ru-RU" sz="2400" b="1" i="1" dirty="0" err="1" smtClean="0"/>
              <a:t>Цна</a:t>
            </a:r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pic>
        <p:nvPicPr>
          <p:cNvPr id="4" name="Содержимое 3" descr="SAM_0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На территории села Устье действует </a:t>
            </a:r>
            <a:r>
              <a:rPr lang="ru-RU" sz="2800" b="1" i="1" dirty="0" err="1" smtClean="0"/>
              <a:t>Коршуновский</a:t>
            </a:r>
            <a:r>
              <a:rPr lang="ru-RU" sz="2800" b="1" i="1" dirty="0" smtClean="0"/>
              <a:t> литейно-механический завод </a:t>
            </a:r>
            <a:endParaRPr lang="ru-RU" sz="2800" b="1" i="1" dirty="0"/>
          </a:p>
        </p:txBody>
      </p:sp>
      <p:pic>
        <p:nvPicPr>
          <p:cNvPr id="4" name="Содержимое 3" descr="SAM_068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984375" y="1447800"/>
            <a:ext cx="6400800" cy="48006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96752"/>
            <a:ext cx="7498080" cy="1944216"/>
          </a:xfrm>
        </p:spPr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Наш любимый детский сад №21 «Белочка»</a:t>
            </a:r>
            <a:endParaRPr lang="ru-RU" sz="2800" b="1" i="1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984375" y="1447800"/>
            <a:ext cx="6400800" cy="48006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err="1" smtClean="0"/>
              <a:t>Устьинский</a:t>
            </a:r>
            <a:r>
              <a:rPr lang="ru-RU" sz="2000" b="1" i="1" dirty="0" smtClean="0"/>
              <a:t> филиал муниципального бюджетного общеобразовательного учреждения </a:t>
            </a:r>
            <a:r>
              <a:rPr lang="ru-RU" sz="2000" b="1" i="1" dirty="0" err="1" smtClean="0"/>
              <a:t>Устьинской</a:t>
            </a:r>
            <a:r>
              <a:rPr lang="ru-RU" sz="2000" b="1" i="1" dirty="0" smtClean="0"/>
              <a:t> средней общеобразовательной школы</a:t>
            </a:r>
            <a:endParaRPr lang="ru-RU" sz="2000" b="1" i="1" dirty="0"/>
          </a:p>
        </p:txBody>
      </p:sp>
      <p:pic>
        <p:nvPicPr>
          <p:cNvPr id="4" name="Содержимое 3" descr="SAM_066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984375" y="1447800"/>
            <a:ext cx="6400800" cy="48006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Н. </a:t>
            </a:r>
            <a:r>
              <a:rPr lang="ru-RU" b="1" i="1" dirty="0" err="1" smtClean="0"/>
              <a:t>Устьинская</a:t>
            </a:r>
            <a:r>
              <a:rPr lang="ru-RU" b="1" i="1" dirty="0" smtClean="0"/>
              <a:t> библиотека</a:t>
            </a:r>
            <a:endParaRPr lang="ru-RU" b="1" i="1" dirty="0"/>
          </a:p>
        </p:txBody>
      </p:sp>
      <p:pic>
        <p:nvPicPr>
          <p:cNvPr id="4" name="Содержимое 3" descr="SAM_0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err="1" smtClean="0"/>
              <a:t>Устьинский</a:t>
            </a:r>
            <a:r>
              <a:rPr lang="ru-RU" sz="3600" b="1" i="1" dirty="0" smtClean="0"/>
              <a:t> сельсовет </a:t>
            </a:r>
            <a:r>
              <a:rPr lang="ru-RU" sz="3600" b="1" i="1" dirty="0" err="1" smtClean="0"/>
              <a:t>Моршанского</a:t>
            </a:r>
            <a:r>
              <a:rPr lang="ru-RU" sz="3600" b="1" i="1" dirty="0" smtClean="0"/>
              <a:t> района</a:t>
            </a:r>
            <a:endParaRPr lang="ru-RU" sz="3600" b="1" i="1" dirty="0"/>
          </a:p>
        </p:txBody>
      </p:sp>
      <p:pic>
        <p:nvPicPr>
          <p:cNvPr id="4" name="Содержимое 3" descr="SAM_06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1333" y="1773238"/>
            <a:ext cx="5966883" cy="44751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Памятник жителям села Устье, не вернувшимся с войны</a:t>
            </a:r>
            <a:endParaRPr lang="ru-RU" sz="3200" b="1" i="1" dirty="0"/>
          </a:p>
        </p:txBody>
      </p:sp>
      <p:pic>
        <p:nvPicPr>
          <p:cNvPr id="5" name="Содержимое 4" descr="SAM_06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3816424" cy="460851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Содержимое 5" descr="SAM_0677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5356622" y="1524000"/>
            <a:ext cx="3498056" cy="46640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Парк, расположенный на селе Устье</a:t>
            </a:r>
            <a:endParaRPr lang="ru-RU" sz="3200" b="1" i="1" dirty="0"/>
          </a:p>
        </p:txBody>
      </p:sp>
      <p:pic>
        <p:nvPicPr>
          <p:cNvPr id="5" name="Содержимое 4" descr="SAM_06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56792"/>
            <a:ext cx="3657600" cy="4680520"/>
          </a:xfrm>
        </p:spPr>
      </p:pic>
      <p:pic>
        <p:nvPicPr>
          <p:cNvPr id="6" name="Содержимое 5" descr="SAM_06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484784"/>
            <a:ext cx="3498056" cy="466407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На селе Нижнее Устье расположены 2 продовольственных магазина</a:t>
            </a:r>
            <a:endParaRPr lang="ru-RU" sz="2400" b="1" i="1" dirty="0"/>
          </a:p>
        </p:txBody>
      </p:sp>
      <p:pic>
        <p:nvPicPr>
          <p:cNvPr id="5" name="Содержимое 4" descr="SAM_06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Содержимое 5" descr="SAM_06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Отделение связи</a:t>
            </a:r>
            <a:endParaRPr lang="ru-RU" b="1" i="1" dirty="0"/>
          </a:p>
        </p:txBody>
      </p:sp>
      <p:pic>
        <p:nvPicPr>
          <p:cNvPr id="4" name="Содержимое 3" descr="SAM_0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9" y="1628775"/>
            <a:ext cx="5040559" cy="461962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</TotalTime>
  <Words>73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Моя малая Родина </vt:lpstr>
      <vt:lpstr>Наш любимый детский сад №21 «Белочка»</vt:lpstr>
      <vt:lpstr>Устьинский филиал муниципального бюджетного общеобразовательного учреждения Устьинской средней общеобразовательной школы</vt:lpstr>
      <vt:lpstr>Н. Устьинская библиотека</vt:lpstr>
      <vt:lpstr>Устьинский сельсовет Моршанского района</vt:lpstr>
      <vt:lpstr>Памятник жителям села Устье, не вернувшимся с войны</vt:lpstr>
      <vt:lpstr>Парк, расположенный на селе Устье</vt:lpstr>
      <vt:lpstr>На селе Нижнее Устье расположены 2 продовольственных магазина</vt:lpstr>
      <vt:lpstr>Отделение связи</vt:lpstr>
      <vt:lpstr>Мост соединяет два береги реки Цна </vt:lpstr>
      <vt:lpstr>На территории села Устье действует Коршуновский литейно-механический завод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17</cp:revision>
  <dcterms:created xsi:type="dcterms:W3CDTF">2014-08-31T10:22:40Z</dcterms:created>
  <dcterms:modified xsi:type="dcterms:W3CDTF">2014-08-31T15:01:19Z</dcterms:modified>
</cp:coreProperties>
</file>